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16"/>
  </p:notesMasterIdLst>
  <p:sldIdLst>
    <p:sldId id="256" r:id="rId2"/>
    <p:sldId id="262" r:id="rId3"/>
    <p:sldId id="264" r:id="rId4"/>
    <p:sldId id="265" r:id="rId5"/>
    <p:sldId id="267" r:id="rId6"/>
    <p:sldId id="269" r:id="rId7"/>
    <p:sldId id="270" r:id="rId8"/>
    <p:sldId id="274" r:id="rId9"/>
    <p:sldId id="278" r:id="rId10"/>
    <p:sldId id="280" r:id="rId11"/>
    <p:sldId id="281" r:id="rId12"/>
    <p:sldId id="282" r:id="rId13"/>
    <p:sldId id="283" r:id="rId14"/>
    <p:sldId id="303" r:id="rId1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1"/>
    </p:ext>
    <p:ext uri="{D31A062A-798A-4329-ABDD-BBA856620510}">
      <p14:defaultImageDpi xmlns=""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A0D54D-913F-4382-B9EB-AF63D9BC0AA1}" type="datetimeFigureOut">
              <a:rPr lang="ru-RU"/>
              <a:pPr>
                <a:defRPr/>
              </a:pPr>
              <a:t>26.03.2023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16DC6E-BE60-4EFC-8CB8-413A37DAA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6555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E4AC38-5CC7-4DD6-9519-79D4CD76FD73}" type="datetimeFigureOut">
              <a:rPr lang="ru-RU" smtClean="0"/>
              <a:pPr>
                <a:defRPr/>
              </a:pPr>
              <a:t>26.03.2023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BF6DB-AB30-4F0F-BDE0-4F18F38CA3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79C025-AC88-4277-BC9B-0595BBE8BA70}" type="datetimeFigureOut">
              <a:rPr lang="ru-RU" smtClean="0"/>
              <a:pPr>
                <a:defRPr/>
              </a:pPr>
              <a:t>26.03.2023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E3B79-3094-481D-8089-F2F714315C1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0D4341-26A7-4A79-9D21-0FE776A020B6}" type="datetimeFigureOut">
              <a:rPr lang="ru-RU" smtClean="0"/>
              <a:pPr>
                <a:defRPr/>
              </a:pPr>
              <a:t>26.03.2023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7544A-FD98-4EFD-8F55-F00E01EB22B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97A3E-CBFF-4626-83FD-46CA2DFBD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7796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FB5C0-CB93-421D-B41F-407141031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872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9686A-1B8A-4578-9217-4DCE870A0571}" type="datetimeFigureOut">
              <a:rPr lang="ru-RU" smtClean="0"/>
              <a:pPr>
                <a:defRPr/>
              </a:pPr>
              <a:t>26.03.2023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5D389-17A2-42C2-A253-B69DE959FE2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79B0A1-59C2-4FCA-AC2D-39708FE7FA70}" type="datetimeFigureOut">
              <a:rPr lang="ru-RU" smtClean="0"/>
              <a:pPr>
                <a:defRPr/>
              </a:pPr>
              <a:t>26.03.2023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12814-AA95-4DCA-AF9E-4F90ED31830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91A2D4-4B92-4851-AE48-581848EFF636}" type="datetimeFigureOut">
              <a:rPr lang="ru-RU" smtClean="0"/>
              <a:pPr>
                <a:defRPr/>
              </a:pPr>
              <a:t>26.03.2023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F38B8-120C-4BF1-952E-1CDE4C69B31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915FEB-2698-47E6-8BAE-04C0C52DE3CA}" type="datetimeFigureOut">
              <a:rPr lang="ru-RU" smtClean="0"/>
              <a:pPr>
                <a:defRPr/>
              </a:pPr>
              <a:t>26.03.2023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5A99B-C3AA-4EEE-9108-010A94C3225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B45519-1748-4201-B93F-9D953F038925}" type="datetimeFigureOut">
              <a:rPr lang="ru-RU" smtClean="0"/>
              <a:pPr>
                <a:defRPr/>
              </a:pPr>
              <a:t>26.03.2023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0BC3FD-D82D-4EA4-AB92-58DA904C4BE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7CCC59-C974-4AAA-8FDC-8511F8F61C5B}" type="datetimeFigureOut">
              <a:rPr lang="ru-RU" smtClean="0"/>
              <a:pPr>
                <a:defRPr/>
              </a:pPr>
              <a:t>26.03.2023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AEE6-25E9-44FA-A4FC-F22C150086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18F595-2F31-4951-879F-67D46E848927}" type="datetimeFigureOut">
              <a:rPr lang="ru-RU" smtClean="0"/>
              <a:pPr>
                <a:defRPr/>
              </a:pPr>
              <a:t>26.03.2023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F4FB223F-9EE4-4FFB-820B-58E08AD4C5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C48824A3-1547-41DD-8E12-410FA0C575BD}" type="datetimeFigureOut">
              <a:rPr lang="ru-RU" smtClean="0"/>
              <a:pPr>
                <a:defRPr/>
              </a:pPr>
              <a:t>26.03.2023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94549-BA2B-44B7-B70F-ECB1EE029BC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FEAB95C-91DF-4F08-8823-9FB179875ED2}" type="datetimeFigureOut">
              <a:rPr lang="ru-RU" smtClean="0"/>
              <a:pPr>
                <a:defRPr/>
              </a:pPr>
              <a:t>26.03.2023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900911C-1F33-491D-9330-DBAF916D8AF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04665"/>
            <a:ext cx="6589284" cy="1008111"/>
          </a:xfrm>
        </p:spPr>
        <p:txBody>
          <a:bodyPr>
            <a:normAutofit fontScale="90000"/>
          </a:bodyPr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2800" b="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Космическое путешествие»</a:t>
            </a:r>
            <a:r>
              <a:rPr lang="ru-RU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220072" y="6021288"/>
            <a:ext cx="3528392" cy="64807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 ВКК Соколова О.Ф.</a:t>
            </a:r>
            <a:endParaRPr lang="ru-RU" sz="1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15" descr="sp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408712" cy="452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 flipV="1">
            <a:off x="8676456" y="6857999"/>
            <a:ext cx="467544" cy="4571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1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2" descr="Картинка 374 из 287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620688"/>
            <a:ext cx="4033143" cy="4406720"/>
          </a:xfrm>
        </p:spPr>
      </p:pic>
      <p:sp>
        <p:nvSpPr>
          <p:cNvPr id="27651" name="Rectangle 15"/>
          <p:cNvSpPr>
            <a:spLocks noChangeArrowheads="1"/>
          </p:cNvSpPr>
          <p:nvPr/>
        </p:nvSpPr>
        <p:spPr bwMode="auto">
          <a:xfrm>
            <a:off x="0" y="0"/>
            <a:ext cx="4284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Лежебока - Уран он как будто лежит на боку на своей орбите</a:t>
            </a:r>
          </a:p>
        </p:txBody>
      </p:sp>
      <p:sp>
        <p:nvSpPr>
          <p:cNvPr id="27652" name="Rectangle 16"/>
          <p:cNvSpPr>
            <a:spLocks noChangeArrowheads="1"/>
          </p:cNvSpPr>
          <p:nvPr/>
        </p:nvSpPr>
        <p:spPr bwMode="auto">
          <a:xfrm>
            <a:off x="5811866" y="1695361"/>
            <a:ext cx="28241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планете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синей-синей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Дует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ветер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очень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сильный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ней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велик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весьма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Длится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7653" name="Rectangle 17"/>
          <p:cNvSpPr>
            <a:spLocks noChangeArrowheads="1"/>
          </p:cNvSpPr>
          <p:nvPr/>
        </p:nvSpPr>
        <p:spPr bwMode="auto">
          <a:xfrm>
            <a:off x="4427538" y="1125538"/>
            <a:ext cx="2710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А рядом- голубой Нептун</a:t>
            </a:r>
          </a:p>
        </p:txBody>
      </p:sp>
      <p:pic>
        <p:nvPicPr>
          <p:cNvPr id="27654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087842"/>
            <a:ext cx="3600400" cy="352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3"/>
          <p:cNvSpPr>
            <a:spLocks noGrp="1"/>
          </p:cNvSpPr>
          <p:nvPr>
            <p:ph sz="half" idx="4294967295"/>
          </p:nvPr>
        </p:nvSpPr>
        <p:spPr>
          <a:xfrm>
            <a:off x="500063" y="4357688"/>
            <a:ext cx="8643937" cy="27257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        12 апреля 1961 года в 6:07 с космодрома Байконур стартовала ракета-носитель "Восток«.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       Впервые в мире космический корабль с человеком на борту ворвался в просторы </a:t>
            </a:r>
            <a:r>
              <a:rPr lang="en-US" sz="1800" smtClean="0"/>
              <a:t>        </a:t>
            </a:r>
            <a:r>
              <a:rPr lang="ru-RU" sz="1800" smtClean="0"/>
              <a:t>Вселенной.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     </a:t>
            </a:r>
          </a:p>
        </p:txBody>
      </p:sp>
      <p:pic>
        <p:nvPicPr>
          <p:cNvPr id="29699" name="Picture 2" descr="C:\Мои документы\Рисунки\Фото\Космос. Фото\000187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88" y="428625"/>
            <a:ext cx="53086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Пилот 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космической ракете на землю глянул с высоты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b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Еще никто, никто на свете такой не видел красоты </a:t>
            </a:r>
          </a:p>
        </p:txBody>
      </p:sp>
      <p:pic>
        <p:nvPicPr>
          <p:cNvPr id="30723" name="Picture 13" descr="Картинка 119 из 74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2132856"/>
            <a:ext cx="4535809" cy="3765269"/>
          </a:xfrm>
        </p:spPr>
      </p:pic>
      <p:sp>
        <p:nvSpPr>
          <p:cNvPr id="30724" name="Rectangle 17"/>
          <p:cNvSpPr>
            <a:spLocks noChangeArrowheads="1"/>
          </p:cNvSpPr>
          <p:nvPr/>
        </p:nvSpPr>
        <p:spPr bwMode="auto">
          <a:xfrm>
            <a:off x="4932363" y="2636838"/>
            <a:ext cx="4211637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ru-RU">
                <a:latin typeface="Trebuchet MS" pitchFamily="34" charset="0"/>
              </a:rPr>
              <a:t>Корабль пилотировал советский космонавт Юрий Алексеевич Гагарин. </a:t>
            </a:r>
          </a:p>
          <a:p>
            <a:pPr algn="l"/>
            <a:r>
              <a:rPr lang="ru-RU">
                <a:latin typeface="Trebuchet MS" pitchFamily="34" charset="0"/>
              </a:rPr>
              <a:t>     Он был первым человеком, который собственными глазами увидел, что Земля действительно круглая, действительно большей частью покрыта водой и действительно великолепна.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6191250" cy="79692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едят космонавты?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05500" y="1714500"/>
            <a:ext cx="3238500" cy="2428875"/>
          </a:xfrm>
        </p:spPr>
      </p:pic>
      <p:sp>
        <p:nvSpPr>
          <p:cNvPr id="31749" name="Содержимое 8"/>
          <p:cNvSpPr>
            <a:spLocks noGrp="1"/>
          </p:cNvSpPr>
          <p:nvPr>
            <p:ph sz="half" idx="4294967295"/>
          </p:nvPr>
        </p:nvSpPr>
        <p:spPr>
          <a:xfrm>
            <a:off x="0" y="5357813"/>
            <a:ext cx="8786813" cy="12858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     Едят космонавты продукты питания, которые хранятся в консервированном виде. Перед использованием консервы и тюбики разогревают, а пакеты с первым и вторым блюдами, разводят водой.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1214438"/>
            <a:ext cx="4953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22а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68313" y="4941888"/>
            <a:ext cx="83534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ru-RU" sz="3200" b="1">
              <a:solidFill>
                <a:srgbClr val="800000"/>
              </a:solidFill>
              <a:latin typeface="Trebuchet MS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ru-RU" sz="3200" b="1">
              <a:solidFill>
                <a:srgbClr val="800000"/>
              </a:solidFill>
              <a:latin typeface="Trebuchet MS" pitchFamily="34" charset="0"/>
            </a:endParaRPr>
          </a:p>
        </p:txBody>
      </p:sp>
      <p:pic>
        <p:nvPicPr>
          <p:cNvPr id="44036" name="Picture 4" descr="94198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35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94198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2508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94198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2508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94198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0"/>
            <a:ext cx="2508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94198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0"/>
            <a:ext cx="2508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 descr="94198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2508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0" descr="94198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3175" y="0"/>
            <a:ext cx="2508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1" descr="94198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2508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3708400" y="620713"/>
            <a:ext cx="50403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2200" b="1">
              <a:solidFill>
                <a:srgbClr val="000066"/>
              </a:solidFill>
              <a:latin typeface="Trebuchet MS" pitchFamily="34" charset="0"/>
            </a:endParaRPr>
          </a:p>
        </p:txBody>
      </p:sp>
      <p:pic>
        <p:nvPicPr>
          <p:cNvPr id="44045" name="Picture 13" descr="94198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0"/>
            <a:ext cx="2508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4787900" y="908050"/>
            <a:ext cx="38528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2200" b="1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395288" y="4076700"/>
            <a:ext cx="84963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2200" b="1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323850" y="5661025"/>
            <a:ext cx="84963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2200">
              <a:latin typeface="Trebuchet MS" pitchFamily="34" charset="0"/>
            </a:endParaRPr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323850" y="4724400"/>
            <a:ext cx="84963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2200" b="1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44050" name="Rectangle 19"/>
          <p:cNvSpPr>
            <a:spLocks noChangeArrowheads="1"/>
          </p:cNvSpPr>
          <p:nvPr/>
        </p:nvSpPr>
        <p:spPr bwMode="auto">
          <a:xfrm>
            <a:off x="323850" y="5445125"/>
            <a:ext cx="849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2400" b="1">
              <a:solidFill>
                <a:srgbClr val="000066"/>
              </a:solidFill>
              <a:latin typeface="Trebuchet MS" pitchFamily="34" charset="0"/>
            </a:endParaRPr>
          </a:p>
        </p:txBody>
      </p:sp>
      <p:pic>
        <p:nvPicPr>
          <p:cNvPr id="44051" name="Picture 20" descr="587635_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4968875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2" name="Rectangle 21"/>
          <p:cNvSpPr>
            <a:spLocks noChangeArrowheads="1"/>
          </p:cNvSpPr>
          <p:nvPr/>
        </p:nvSpPr>
        <p:spPr bwMode="auto">
          <a:xfrm>
            <a:off x="250825" y="2205038"/>
            <a:ext cx="8334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endParaRPr lang="ru-RU" sz="1400">
              <a:latin typeface="Trebuchet MS" pitchFamily="34" charset="0"/>
            </a:endParaRPr>
          </a:p>
          <a:p>
            <a:pPr algn="r"/>
            <a:endParaRPr lang="ru-RU">
              <a:latin typeface="Trebuchet MS" pitchFamily="34" charset="0"/>
            </a:endParaRPr>
          </a:p>
        </p:txBody>
      </p:sp>
      <p:sp>
        <p:nvSpPr>
          <p:cNvPr id="44053" name="WordArt 22"/>
          <p:cNvSpPr>
            <a:spLocks noChangeArrowheads="1" noChangeShapeType="1" noTextEdit="1"/>
          </p:cNvSpPr>
          <p:nvPr/>
        </p:nvSpPr>
        <p:spPr bwMode="auto">
          <a:xfrm>
            <a:off x="611188" y="4868863"/>
            <a:ext cx="7848600" cy="1223962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spc="720"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Память о нём </a:t>
            </a:r>
          </a:p>
          <a:p>
            <a:r>
              <a:rPr lang="ru-RU" sz="3600" b="1" kern="10" spc="720"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жива в сердцах людей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ru-RU" dirty="0" smtClean="0"/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107950" y="115888"/>
            <a:ext cx="5651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ru-RU" dirty="0">
              <a:latin typeface="Trebuchet MS" pitchFamily="34" charset="0"/>
            </a:endParaRPr>
          </a:p>
          <a:p>
            <a:pPr algn="just"/>
            <a:endParaRPr lang="ru-RU" dirty="0">
              <a:latin typeface="Trebuchet MS" pitchFamily="34" charset="0"/>
            </a:endParaRPr>
          </a:p>
        </p:txBody>
      </p:sp>
      <p:pic>
        <p:nvPicPr>
          <p:cNvPr id="13318" name="Picture 2" descr="F:\101CANON\IMG_32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9"/>
            <a:ext cx="835292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 Земли большая семья - </a:t>
            </a:r>
            <a:r>
              <a:rPr lang="ru-RU" sz="1800" dirty="0">
                <a:solidFill>
                  <a:srgbClr val="000000"/>
                </a:solidFill>
              </a:rPr>
              <a:t>б</a:t>
            </a:r>
            <a:r>
              <a:rPr lang="en-US" sz="1800" dirty="0" err="1" smtClean="0">
                <a:solidFill>
                  <a:srgbClr val="000000"/>
                </a:solidFill>
              </a:rPr>
              <a:t>егают</a:t>
            </a:r>
            <a:r>
              <a:rPr lang="en-US" sz="1800" dirty="0" smtClean="0">
                <a:solidFill>
                  <a:srgbClr val="000000"/>
                </a:solidFill>
              </a:rPr>
              <a:t> в</a:t>
            </a:r>
            <a:r>
              <a:rPr lang="ru-RU" sz="1800" dirty="0" smtClean="0">
                <a:solidFill>
                  <a:srgbClr val="000000"/>
                </a:solidFill>
              </a:rPr>
              <a:t>о</a:t>
            </a:r>
            <a:r>
              <a:rPr lang="en-US" sz="1800" dirty="0" err="1" smtClean="0">
                <a:solidFill>
                  <a:srgbClr val="000000"/>
                </a:solidFill>
              </a:rPr>
              <a:t>круг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огонечка</a:t>
            </a:r>
            <a:r>
              <a:rPr lang="en-US" sz="1800" dirty="0">
                <a:solidFill>
                  <a:srgbClr val="000000"/>
                </a:solidFill>
              </a:rPr>
              <a:t/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 err="1">
                <a:solidFill>
                  <a:srgbClr val="000000"/>
                </a:solidFill>
              </a:rPr>
              <a:t>Шесть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сыночков</a:t>
            </a:r>
            <a:r>
              <a:rPr lang="en-US" sz="1800" dirty="0">
                <a:solidFill>
                  <a:srgbClr val="000000"/>
                </a:solidFill>
              </a:rPr>
              <a:t> и </a:t>
            </a:r>
            <a:r>
              <a:rPr lang="en-US" sz="1800" dirty="0" err="1">
                <a:solidFill>
                  <a:srgbClr val="000000"/>
                </a:solidFill>
              </a:rPr>
              <a:t>две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дочки</a:t>
            </a:r>
            <a:r>
              <a:rPr lang="en-US" sz="1800" dirty="0">
                <a:solidFill>
                  <a:srgbClr val="000000"/>
                </a:solidFill>
              </a:rPr>
              <a:t>,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 err="1">
                <a:solidFill>
                  <a:srgbClr val="000000"/>
                </a:solidFill>
              </a:rPr>
              <a:t>Промелькнут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года</a:t>
            </a:r>
            <a:r>
              <a:rPr lang="en-US" sz="1800" dirty="0">
                <a:solidFill>
                  <a:srgbClr val="000000"/>
                </a:solidFill>
              </a:rPr>
              <a:t> и </a:t>
            </a:r>
            <a:r>
              <a:rPr lang="en-US" sz="1800" dirty="0" err="1">
                <a:solidFill>
                  <a:srgbClr val="000000"/>
                </a:solidFill>
              </a:rPr>
              <a:t>дни</a:t>
            </a:r>
            <a:r>
              <a:rPr lang="en-US" sz="1800" dirty="0" smtClean="0">
                <a:solidFill>
                  <a:srgbClr val="000000"/>
                </a:solidFill>
              </a:rPr>
              <a:t>,</a:t>
            </a:r>
            <a:r>
              <a:rPr lang="ru-RU" sz="1800" dirty="0" smtClean="0">
                <a:solidFill>
                  <a:srgbClr val="000000"/>
                </a:solidFill>
              </a:rPr>
              <a:t> но не встретятся они.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Объект 2"/>
          <p:cNvSpPr>
            <a:spLocks noGrp="1"/>
          </p:cNvSpPr>
          <p:nvPr>
            <p:ph idx="4294967295"/>
          </p:nvPr>
        </p:nvSpPr>
        <p:spPr>
          <a:xfrm>
            <a:off x="0" y="188913"/>
            <a:ext cx="7119938" cy="1223962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z="1800" dirty="0" smtClean="0"/>
              <a:t>Земля всего лишь одна из 8 планет, которые кружатся вокруг звезды по </a:t>
            </a:r>
            <a:r>
              <a:rPr lang="ru-RU" sz="2400" dirty="0" smtClean="0"/>
              <a:t>имени Солнце</a:t>
            </a:r>
            <a:endParaRPr lang="ru-RU" dirty="0" smtClean="0"/>
          </a:p>
        </p:txBody>
      </p:sp>
      <p:pic>
        <p:nvPicPr>
          <p:cNvPr id="18436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054854"/>
            <a:ext cx="6696744" cy="531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2697"/>
            <a:ext cx="3707904" cy="288032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Ближе </a:t>
            </a:r>
            <a:r>
              <a:rPr lang="ru-RU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всех к Солнышку </a:t>
            </a:r>
            <a:br>
              <a:rPr lang="ru-RU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МЕРКУРИЙ</a:t>
            </a:r>
            <a:br>
              <a:rPr lang="ru-RU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самый маленький из всей семьи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4000" dirty="0"/>
              <a:t> </a:t>
            </a:r>
          </a:p>
        </p:txBody>
      </p:sp>
      <p:pic>
        <p:nvPicPr>
          <p:cNvPr id="19459" name="Picture 7" descr="merkur-gezeg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3186114"/>
            <a:ext cx="3925193" cy="3450767"/>
          </a:xfrm>
        </p:spPr>
      </p:pic>
      <p:pic>
        <p:nvPicPr>
          <p:cNvPr id="19460" name="Picture 11" descr="0919ab89ff5ebf1b09925ded14a9d2f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463" y="213552"/>
            <a:ext cx="4176017" cy="3545647"/>
          </a:xfrm>
        </p:spPr>
      </p:pic>
      <p:sp>
        <p:nvSpPr>
          <p:cNvPr id="19461" name="Rectangle 13"/>
          <p:cNvSpPr>
            <a:spLocks noChangeArrowheads="1"/>
          </p:cNvSpPr>
          <p:nvPr/>
        </p:nvSpPr>
        <p:spPr bwMode="auto">
          <a:xfrm>
            <a:off x="4719638" y="4797425"/>
            <a:ext cx="44243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ru-RU" sz="2800">
                <a:latin typeface="Trebuchet MS" pitchFamily="34" charset="0"/>
              </a:rPr>
              <a:t>и </a:t>
            </a:r>
            <a:r>
              <a:rPr lang="ru-RU" sz="2800"/>
              <a:t>очень</a:t>
            </a:r>
            <a:r>
              <a:rPr lang="ru-RU" sz="2800">
                <a:latin typeface="Trebuchet MS" pitchFamily="34" charset="0"/>
              </a:rPr>
              <a:t> похож на луну</a:t>
            </a:r>
            <a:r>
              <a:rPr lang="ru-RU">
                <a:latin typeface="Trebuchet MS" pitchFamily="34" charset="0"/>
              </a:rPr>
              <a:t> </a:t>
            </a:r>
          </a:p>
        </p:txBody>
      </p:sp>
      <p:sp>
        <p:nvSpPr>
          <p:cNvPr id="19462" name="AutoShape 14"/>
          <p:cNvSpPr>
            <a:spLocks noChangeArrowheads="1"/>
          </p:cNvSpPr>
          <p:nvPr/>
        </p:nvSpPr>
        <p:spPr bwMode="auto">
          <a:xfrm>
            <a:off x="1692275" y="2852738"/>
            <a:ext cx="485775" cy="2571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>
              <a:latin typeface="Trebuchet MS" pitchFamily="34" charset="0"/>
            </a:endParaRPr>
          </a:p>
        </p:txBody>
      </p:sp>
      <p:sp>
        <p:nvSpPr>
          <p:cNvPr id="19463" name="AutoShape 15"/>
          <p:cNvSpPr>
            <a:spLocks noChangeArrowheads="1"/>
          </p:cNvSpPr>
          <p:nvPr/>
        </p:nvSpPr>
        <p:spPr bwMode="auto">
          <a:xfrm>
            <a:off x="6804025" y="3933825"/>
            <a:ext cx="485775" cy="431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>
              <a:latin typeface="Trebuchet MS" pitchFamily="34" charset="0"/>
            </a:endParaRPr>
          </a:p>
        </p:txBody>
      </p:sp>
      <p:sp>
        <p:nvSpPr>
          <p:cNvPr id="19464" name="Rectangle 16"/>
          <p:cNvSpPr>
            <a:spLocks noChangeArrowheads="1"/>
          </p:cNvSpPr>
          <p:nvPr/>
        </p:nvSpPr>
        <p:spPr bwMode="auto">
          <a:xfrm>
            <a:off x="250825" y="1637238"/>
            <a:ext cx="3595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dirty="0" err="1">
                <a:latin typeface="Trebuchet MS" pitchFamily="34" charset="0"/>
              </a:rPr>
              <a:t>Крохотулечка-планета</a:t>
            </a:r>
            <a:r>
              <a:rPr lang="en-US" dirty="0">
                <a:latin typeface="Trebuchet MS" pitchFamily="34" charset="0"/>
              </a:rPr>
              <a:t/>
            </a:r>
            <a:br>
              <a:rPr lang="en-US" dirty="0">
                <a:latin typeface="Trebuchet MS" pitchFamily="34" charset="0"/>
              </a:rPr>
            </a:br>
            <a:r>
              <a:rPr lang="en-US" dirty="0" err="1">
                <a:latin typeface="Trebuchet MS" pitchFamily="34" charset="0"/>
              </a:rPr>
              <a:t>Первой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Солнышком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согрета</a:t>
            </a:r>
            <a:r>
              <a:rPr lang="en-US" dirty="0">
                <a:latin typeface="Trebuchet MS" pitchFamily="34" charset="0"/>
              </a:rPr>
              <a:t>,</a:t>
            </a:r>
            <a:br>
              <a:rPr lang="en-US" dirty="0">
                <a:latin typeface="Trebuchet MS" pitchFamily="34" charset="0"/>
              </a:rPr>
            </a:br>
            <a:r>
              <a:rPr lang="en-US" dirty="0">
                <a:latin typeface="Trebuchet MS" pitchFamily="34" charset="0"/>
              </a:rPr>
              <a:t>И </a:t>
            </a:r>
            <a:r>
              <a:rPr lang="en-US" dirty="0" err="1">
                <a:latin typeface="Trebuchet MS" pitchFamily="34" charset="0"/>
              </a:rPr>
              <a:t>проворна</a:t>
            </a:r>
            <a:r>
              <a:rPr lang="en-US" dirty="0">
                <a:latin typeface="Trebuchet MS" pitchFamily="34" charset="0"/>
              </a:rPr>
              <a:t> – </a:t>
            </a:r>
            <a:r>
              <a:rPr lang="en-US" dirty="0" err="1">
                <a:latin typeface="Trebuchet MS" pitchFamily="34" charset="0"/>
              </a:rPr>
              <a:t>год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на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ней</a:t>
            </a:r>
            <a:r>
              <a:rPr lang="en-US" dirty="0">
                <a:latin typeface="Trebuchet MS" pitchFamily="34" charset="0"/>
              </a:rPr>
              <a:t/>
            </a:r>
            <a:br>
              <a:rPr lang="en-US" dirty="0">
                <a:latin typeface="Trebuchet MS" pitchFamily="34" charset="0"/>
              </a:rPr>
            </a:br>
            <a:r>
              <a:rPr lang="en-US" dirty="0" err="1">
                <a:latin typeface="Trebuchet MS" pitchFamily="34" charset="0"/>
              </a:rPr>
              <a:t>Восемьдесят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восемь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дней</a:t>
            </a:r>
            <a:r>
              <a:rPr lang="en-US" dirty="0">
                <a:latin typeface="Trebuchet MS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75" y="4371975"/>
            <a:ext cx="3714750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z="1400" dirty="0"/>
          </a:p>
        </p:txBody>
      </p:sp>
      <p:pic>
        <p:nvPicPr>
          <p:cNvPr id="21507" name="Picture 6" descr="4564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412875"/>
            <a:ext cx="5038725" cy="4464050"/>
          </a:xfrm>
        </p:spPr>
      </p:pic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6156325" y="3353504"/>
            <a:ext cx="29876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Солнце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Луна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небе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ярче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чем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она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горячей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планеты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Солнечной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системе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нету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646246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За ним кружится сестричка Венера, которая укрыта всегда облаками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06013" y="5711825"/>
            <a:ext cx="7645785" cy="113982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своему пути плывет красный пыльный Марс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08625" y="1341438"/>
            <a:ext cx="3382963" cy="19161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звездочета я – загадка, и начинаюсь я на “М”.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только я не шоколадка, хотя я тоже нравлюсь всем. (МАРС) </a:t>
            </a: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51520"/>
            <a:ext cx="5112643" cy="511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718175"/>
            <a:ext cx="8229600" cy="1139825"/>
          </a:xfrm>
        </p:spPr>
        <p:txBody>
          <a:bodyPr>
            <a:normAutofit fontScale="9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Пятая планета-самая большая в нашей Солнечной системе, её зовут Юпитер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3556" name="Picture 9" descr="space0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861" y="1600200"/>
            <a:ext cx="6028278" cy="4525963"/>
          </a:xfrm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07950" y="188913"/>
            <a:ext cx="3403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>
                <a:latin typeface="Trebuchet MS" pitchFamily="34" charset="0"/>
              </a:rPr>
              <a:t>Великан-тяжеловес</a:t>
            </a:r>
            <a:br>
              <a:rPr lang="en-US">
                <a:latin typeface="Trebuchet MS" pitchFamily="34" charset="0"/>
              </a:rPr>
            </a:br>
            <a:r>
              <a:rPr lang="en-US">
                <a:latin typeface="Trebuchet MS" pitchFamily="34" charset="0"/>
              </a:rPr>
              <a:t>Мечет молнии с небес,</a:t>
            </a:r>
            <a:br>
              <a:rPr lang="en-US">
                <a:latin typeface="Trebuchet MS" pitchFamily="34" charset="0"/>
              </a:rPr>
            </a:br>
            <a:r>
              <a:rPr lang="en-US">
                <a:latin typeface="Trebuchet MS" pitchFamily="34" charset="0"/>
              </a:rPr>
              <a:t>Полосат он, словно кошка,</a:t>
            </a:r>
            <a:br>
              <a:rPr lang="en-US">
                <a:latin typeface="Trebuchet MS" pitchFamily="34" charset="0"/>
              </a:rPr>
            </a:br>
            <a:r>
              <a:rPr lang="en-US">
                <a:latin typeface="Trebuchet MS" pitchFamily="34" charset="0"/>
              </a:rPr>
              <a:t>Жаль худеет понемножку.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vg2_32_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60483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7"/>
          <p:cNvSpPr>
            <a:spLocks noChangeArrowheads="1"/>
          </p:cNvSpPr>
          <p:nvPr/>
        </p:nvSpPr>
        <p:spPr bwMode="auto">
          <a:xfrm>
            <a:off x="5777066" y="146319"/>
            <a:ext cx="324454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ышный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газовый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гигант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Брат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Юпитера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франт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Любит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чтоб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рядом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были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Кольца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льда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пыли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755650" y="188913"/>
            <a:ext cx="8143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ru-RU">
                <a:latin typeface="Trebuchet MS" pitchFamily="34" charset="0"/>
              </a:rPr>
              <a:t>                              А за ним идет Сатурн    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411</TotalTime>
  <Words>229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Презентация «Космическое путешествие» </vt:lpstr>
      <vt:lpstr>Слайд 2</vt:lpstr>
      <vt:lpstr>Слайд 3</vt:lpstr>
      <vt:lpstr>Слайд 4</vt:lpstr>
      <vt:lpstr>Ближе всех к Солнышку  МЕРКУРИЙ Он самый маленький из всей семьи   </vt:lpstr>
      <vt:lpstr>Слайд 6</vt:lpstr>
      <vt:lpstr>По своему пути плывет красный пыльный Марс</vt:lpstr>
      <vt:lpstr> Пятая планета-самая большая в нашей Солнечной системе, её зовут Юпитер </vt:lpstr>
      <vt:lpstr>Слайд 9</vt:lpstr>
      <vt:lpstr>Слайд 10</vt:lpstr>
      <vt:lpstr>Слайд 11</vt:lpstr>
      <vt:lpstr>Пилот в космической ракете на землю глянул с высоты.  Еще никто, никто на свете такой не видел красоты </vt:lpstr>
      <vt:lpstr>Что едят космонавты?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spark</dc:creator>
  <cp:lastModifiedBy>Admin</cp:lastModifiedBy>
  <cp:revision>57</cp:revision>
  <dcterms:created xsi:type="dcterms:W3CDTF">2012-04-14T15:55:50Z</dcterms:created>
  <dcterms:modified xsi:type="dcterms:W3CDTF">2023-03-26T18:40:27Z</dcterms:modified>
</cp:coreProperties>
</file>